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5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EF3923-06FE-496A-81C8-18DD273B18A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BC6E3-45A5-4C30-A721-061429B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hyperlink" Target="https://www.etwinning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980089"/>
            <a:ext cx="10021067" cy="2110382"/>
          </a:xfrm>
        </p:spPr>
        <p:txBody>
          <a:bodyPr>
            <a:normAutofit/>
          </a:bodyPr>
          <a:lstStyle/>
          <a:p>
            <a:r>
              <a:rPr lang="el-GR" sz="6600" dirty="0" smtClean="0">
                <a:effectLst>
                  <a:glow rad="101600">
                    <a:schemeClr val="accent5">
                      <a:satMod val="175000"/>
                      <a:alpha val="31000"/>
                    </a:schemeClr>
                  </a:glow>
                </a:effectLst>
              </a:rPr>
              <a:t>Ενημέρωση για </a:t>
            </a: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31000"/>
                    </a:schemeClr>
                  </a:glow>
                </a:effectLst>
              </a:rPr>
              <a:t>eTwinning</a:t>
            </a:r>
            <a:endParaRPr lang="en-US" sz="6600" dirty="0">
              <a:effectLst>
                <a:glow rad="101600">
                  <a:schemeClr val="accent5">
                    <a:satMod val="175000"/>
                    <a:alpha val="31000"/>
                  </a:scheme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8402" y="3342719"/>
            <a:ext cx="8930748" cy="860400"/>
          </a:xfrm>
        </p:spPr>
        <p:txBody>
          <a:bodyPr>
            <a:normAutofit/>
          </a:bodyPr>
          <a:lstStyle/>
          <a:p>
            <a:pPr algn="r"/>
            <a:r>
              <a:rPr lang="el-GR" sz="2800" b="1" dirty="0" smtClean="0"/>
              <a:t>Από Δέσποινα </a:t>
            </a:r>
            <a:r>
              <a:rPr lang="el-GR" sz="2800" b="1" dirty="0" err="1" smtClean="0"/>
              <a:t>Γιωργαλλή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84812" y="207634"/>
            <a:ext cx="360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Γυμνάσιο Πετράκη Κυπριανού</a:t>
            </a:r>
          </a:p>
          <a:p>
            <a:r>
              <a:rPr lang="el-GR" b="1" dirty="0" smtClean="0"/>
              <a:t>Σχολική χρονιά: 2016-17  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976193" y="3644058"/>
            <a:ext cx="4386697" cy="1548176"/>
            <a:chOff x="1976193" y="3644058"/>
            <a:chExt cx="4386697" cy="1548176"/>
          </a:xfrm>
        </p:grpSpPr>
        <p:pic>
          <p:nvPicPr>
            <p:cNvPr id="6" name="Picture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6" t="22693" r="24261" b="64158"/>
            <a:stretch/>
          </p:blipFill>
          <p:spPr bwMode="auto">
            <a:xfrm>
              <a:off x="3445740" y="3651621"/>
              <a:ext cx="2917150" cy="15406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9" t="22693" r="40006" b="60225"/>
            <a:stretch/>
          </p:blipFill>
          <p:spPr bwMode="auto">
            <a:xfrm>
              <a:off x="1976193" y="3644058"/>
              <a:ext cx="1596547" cy="1548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21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1534" y="764024"/>
            <a:ext cx="10044333" cy="60939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τίτλος και το λογότυπο του έργου)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(απλά βήματα για μια υγιεινή ζωή)</a:t>
            </a:r>
            <a:b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duration 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months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διάρκεια του έργου: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μήνες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partners 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countries: Cyprus, UK, Slovenia</a:t>
            </a:r>
            <a:endParaRPr kumimoji="0" lang="el-G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involved students (whole class, groups..): whole class – 20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αίροι του έργου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Συμμετέχουσες χώρες: Κύπρος, Ηνωμένο Βασίλειο, Σλοβενία.</a:t>
            </a:r>
            <a:r>
              <a:rPr kumimoji="0" lang="el-GR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Αριθμός των εμπλεκόμενων μαθητών (όλη η τάξη, ομάδες  – 20)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topic is important for our students, because…, what do our students already know about the topic? Can we integrate the topic (or at least some parts) into the curriculum?</a:t>
            </a:r>
            <a:endParaRPr kumimoji="0" lang="el-GR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we include our colleagues, members of the local community, parents?)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Students eat too much fast food, they do not exercise.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We can integrate the topic into curriculum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Local community - sport teacher, community, parents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(Θέμα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Το θέμα είναι σημαντικό για τους μαθητές μας, γιατί ..., τι γνωρίζουν οι μαθητές μας    για το θέμα; Μπορούμε να ενσωματώσουν το θέμα (ή τουλάχιστον ένα μέρος του)    στο αναλυτικό πρόγραμμα; Μπορούμε να συμπεριλάβουμε στο έργο μας τους   συναδέλφους μας, μέλη της τοπικής κοινότητας, γονείς ;)           Οι μαθητές να τρώνε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δεν αθλούνται. Μπορούμε να προωθήσουμε την άσκηση τόσο στην τοπική κοινότητα όσο και στους γονείς.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3828" y="0"/>
            <a:ext cx="6974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Project planning step by step</a:t>
            </a:r>
            <a:endParaRPr lang="el-G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85182" y="1275475"/>
            <a:ext cx="9342629" cy="443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goals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(Skills we want our students to improve, by starting the project we want to achieve or change …)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We want to change their habits about eating and exercising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Encourage them to participate in different sports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School gardening - grow vegetable in school garden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To know habits of other students in different countries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Checking about achieved goals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questionnaire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Στόχοι του έργου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(Δεξιότητες θέλουμε οι μαθητές μας να βελτιώσουν, με την έναρξη του έργου που                  θέλουμε να πετύχουν ή να αλλάξουν ...) Θέλουμε να αλλάξουν τις συνήθειες τους σχετικά με το φαγητό και την άσκηση. Ενθαρρύνετε τα παιδιά να συμμετέχουν σε διάφορα αθλήματα,</a:t>
            </a:r>
            <a:r>
              <a:rPr kumimoji="0" lang="el-GR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Κηπουρική στο σχολείο – να μεγαλώνουν λαχανικά στο </a:t>
            </a:r>
            <a:r>
              <a:rPr kumimoji="0" lang="el-G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σχολείο.Να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γνωρίζουν τις συνήθειες των μαθητών σε διαφορετικές χώρες.)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Έλεγχος για την επίτευξη των στόχων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Με ερωτηματολόγιο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that may occur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(Language, ICT equipment, Time difference… )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l-G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(Προβλήματα που μπορεί να προκύψουν</a:t>
            </a:r>
            <a:r>
              <a:rPr kumimoji="0" lang="el-G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(Γλώσσα, εξοπλισμός ΤΠΕ, Διαφορά ώρας ...)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3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03626"/>
              </p:ext>
            </p:extLst>
          </p:nvPr>
        </p:nvGraphicFramePr>
        <p:xfrm>
          <a:off x="1091822" y="627798"/>
          <a:ext cx="10931856" cy="612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436"/>
                <a:gridCol w="2207598"/>
                <a:gridCol w="1455559"/>
                <a:gridCol w="1455559"/>
                <a:gridCol w="2547228"/>
                <a:gridCol w="1728476"/>
              </a:tblGrid>
              <a:tr h="727374">
                <a:tc>
                  <a:txBody>
                    <a:bodyPr/>
                    <a:lstStyle/>
                    <a:p>
                      <a:pPr marL="95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phase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Activities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Duration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285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Outcomes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ICT tools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285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Risks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</a:tr>
              <a:tr h="1611412">
                <a:tc>
                  <a:txBody>
                    <a:bodyPr/>
                    <a:lstStyle/>
                    <a:p>
                      <a:pPr marL="95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Planning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Brainstorming, voting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 week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Logo, which activities to 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Popplet, tricider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internet connection, partners are not interested anymore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</a:tr>
              <a:tr h="2743877">
                <a:tc>
                  <a:txBody>
                    <a:bodyPr/>
                    <a:lstStyle/>
                    <a:p>
                      <a:pPr marL="95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Implementation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Talking about eating habits, sporting, different activities how to become healthy-cooking, gardening, planning the menu, sharing different eating habits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4 - 5 months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e-book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Videos put on vimeo, YouTube, voki, volcano, skype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Blocked websites, no internet, collaboration with partners, interest of students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</a:tr>
              <a:tr h="104518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Outcomes of the project work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Health, self-esteem, knowledge, team work,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weeks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E-book, video,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tagxedo,instagram,answergarden,facebook,skype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same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1" marR="49921" marT="49921" marB="4992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3828" y="0"/>
            <a:ext cx="6974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Project planning step by step</a:t>
            </a:r>
            <a:endParaRPr lang="el-G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90968"/>
              </p:ext>
            </p:extLst>
          </p:nvPr>
        </p:nvGraphicFramePr>
        <p:xfrm>
          <a:off x="887105" y="689501"/>
          <a:ext cx="11304896" cy="606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356"/>
                <a:gridCol w="2710681"/>
                <a:gridCol w="1589021"/>
                <a:gridCol w="1682494"/>
                <a:gridCol w="1869435"/>
                <a:gridCol w="1962909"/>
              </a:tblGrid>
              <a:tr h="4370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Πορεία του έργου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Δραστηριότητες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Διάρκεια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αποτελέσματα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εργαλεία ΤΠΕ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κίνδυνοι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</a:tr>
              <a:tr h="1562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Σχεδίαση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Ιδεοθύελλα,   ψηφοφορία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Μια εβδομάδα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Λογότυπο, το οποίο δραστηριότητες για να κάνουμε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Popplet, tricider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Να μην υπάρχει σύνδεση στο διαδίκτυο, οι εταίροι να πάψουν να  ενδιαφέρονται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</a:tr>
              <a:tr h="2913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Εκτέλεση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Μιλώντας σχετικά με τις διατροφικές και αθλητικές. Πως μπορούν μέσα από διάφορες δραστηριότητες να μάθουν για το υγιεινό μαγείρεμα: κηπουρική, σχεδιασμός μενού μέσα από το οποίο να μοιράζονται διαφορετικές διατροφικές συνήθειες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4-5 </a:t>
                      </a:r>
                      <a:r>
                        <a:rPr lang="en-US" sz="1400">
                          <a:effectLst/>
                        </a:rPr>
                        <a:t>months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e-book , Βίντεο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 vimeo, 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you</a:t>
                      </a:r>
                      <a:r>
                        <a:rPr lang="el-GR" sz="1400">
                          <a:effectLst/>
                        </a:rPr>
                        <a:t>Τ</a:t>
                      </a:r>
                      <a:r>
                        <a:rPr lang="en-US" sz="1400">
                          <a:effectLst/>
                        </a:rPr>
                        <a:t>tube, Voki, volcano, skype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Ο αποκλεισμός από κάποιες  ιστοσελίδες, να μην υπάρχει Internet, έλλειψη ενδιαφέροντος από τους μαθητές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</a:tr>
              <a:tr h="1112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Αποτελέσματα των εργασιών του έργου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Την υγεία, την αυτοεκτίμηση, τη γνώση, την ομαδική εργασία,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2 εβδομάδες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>
                          <a:effectLst/>
                        </a:rPr>
                        <a:t>E-book, το βίντεο,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effectLst/>
                        </a:rPr>
                        <a:t>Tagxedo,  Instagram, answergarden, Facebook, skype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 dirty="0">
                          <a:effectLst/>
                        </a:rPr>
                        <a:t>Το ίδιο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62" marR="41162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6665" y="95535"/>
            <a:ext cx="6974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Project planning step by step</a:t>
            </a:r>
            <a:endParaRPr lang="el-GR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10878" r="36344" b="14924"/>
          <a:stretch/>
        </p:blipFill>
        <p:spPr>
          <a:xfrm rot="5400000">
            <a:off x="3180202" y="-456054"/>
            <a:ext cx="6669793" cy="758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0" y="438150"/>
            <a:ext cx="2438400" cy="1828800"/>
          </a:xfrm>
          <a:prstGeom prst="rect">
            <a:avLst/>
          </a:prstGeom>
        </p:spPr>
      </p:pic>
      <p:pic>
        <p:nvPicPr>
          <p:cNvPr id="2050" name="Picture 2" descr="http://www.sherv.net/cm/emoticons/bye/speech-bubble-bye-smiley-emot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8800" y="-2482998"/>
            <a:ext cx="6283325" cy="58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20383398">
            <a:off x="4050325" y="1982066"/>
            <a:ext cx="725365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Ευχαριστώ!!!!!!!</a:t>
            </a:r>
            <a:endParaRPr lang="en-US" sz="8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58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C 0.01575 -0.01967 0.06914 -0.03935 0.08867 -0.03935 C 0.20729 -0.03935 0.33008 0.27361 0.33008 0.58704 C 0.33008 0.4294 0.39154 0.27361 0.44909 0.27361 C 0.51029 0.27361 0.56797 0.43148 0.56797 0.58704 C 0.56797 0.50926 0.59831 0.4294 0.62891 0.4294 C 0.65924 0.4294 0.69036 0.50695 0.69036 0.58704 C 0.69036 0.54699 0.70573 0.50926 0.7207 0.50926 C 0.73633 0.50926 0.75091 0.54931 0.75091 0.58704 C 0.75091 0.56667 0.75872 0.54699 0.76667 0.54699 C 0.77057 0.54699 0.78203 0.56713 0.78203 0.58704 C 0.78203 0.57708 0.7862 0.56667 0.78971 0.56667 C 0.78971 0.56898 0.79701 0.57639 0.79701 0.58704 C 0.79701 0.58148 0.79701 0.57708 0.80117 0.57708 C 0.80117 0.5794 0.80508 0.58241 0.80508 0.58704 C 0.80508 0.58449 0.80508 0.58148 0.80508 0.5794 C 0.80924 0.5794 0.80924 0.58148 0.80924 0.58449 C 0.81302 0.58449 0.81302 0.58241 0.81302 0.5794 C 0.81732 0.5794 0.81732 0.58148 0.81732 0.5844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59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53" y="1288860"/>
            <a:ext cx="6664988" cy="1371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4000" b="1" dirty="0" smtClean="0"/>
              <a:t>Πως μπορώ να συμμετέχω </a:t>
            </a:r>
            <a:br>
              <a:rPr lang="el-GR" sz="4000" b="1" dirty="0" smtClean="0"/>
            </a:br>
            <a:r>
              <a:rPr lang="el-GR" sz="4000" b="1" dirty="0" smtClean="0"/>
              <a:t>σε ένα </a:t>
            </a:r>
            <a:r>
              <a:rPr lang="en-US" sz="4000" b="1" dirty="0" smtClean="0"/>
              <a:t>eTwinning project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55" t="41371" r="49545" b="18703"/>
          <a:stretch/>
        </p:blipFill>
        <p:spPr>
          <a:xfrm>
            <a:off x="167412" y="613011"/>
            <a:ext cx="4247152" cy="317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553" y="3433834"/>
            <a:ext cx="6664988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4000" b="1" dirty="0" smtClean="0"/>
              <a:t>Ενημέρωση για το συνέδριο </a:t>
            </a:r>
            <a:r>
              <a:rPr lang="en-US" sz="4000" b="1" dirty="0" smtClean="0"/>
              <a:t>eTwinning </a:t>
            </a:r>
            <a:r>
              <a:rPr lang="el-GR" sz="4000" b="1" dirty="0" smtClean="0"/>
              <a:t>στην Αθήνα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6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31077" y="167779"/>
            <a:ext cx="8916869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b="1" dirty="0" smtClean="0"/>
              <a:t>Πως μπορώ να συμμετέχω σε ένα </a:t>
            </a:r>
            <a:r>
              <a:rPr lang="en-US" b="1" dirty="0" smtClean="0"/>
              <a:t>eTwinning project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55" t="41371" r="49545" b="18703"/>
          <a:stretch/>
        </p:blipFill>
        <p:spPr>
          <a:xfrm>
            <a:off x="159030" y="167779"/>
            <a:ext cx="1724361" cy="1290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1644388" y="1747736"/>
            <a:ext cx="10090246" cy="465388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hlinkClick r:id="rId3"/>
              </a:rPr>
              <a:t>https://www.etwinning.net</a:t>
            </a:r>
            <a:endParaRPr lang="el-GR" sz="3600" b="1" dirty="0">
              <a:solidFill>
                <a:srgbClr val="FF0000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l-GR" sz="3600" b="1" dirty="0" smtClean="0">
                <a:solidFill>
                  <a:schemeClr val="tx1"/>
                </a:solidFill>
                <a:hlinkClick r:id="rId4" action="ppaction://hlinksldjump"/>
              </a:rPr>
              <a:t>Επιλέγω γλώσσα</a:t>
            </a:r>
            <a:endParaRPr lang="el-GR" sz="3600" b="1" dirty="0" smtClean="0">
              <a:solidFill>
                <a:schemeClr val="tx1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l-GR" sz="3600" b="1" dirty="0" smtClean="0">
                <a:solidFill>
                  <a:schemeClr val="tx1"/>
                </a:solidFill>
                <a:hlinkClick r:id="rId5" action="ppaction://hlinksldjump"/>
              </a:rPr>
              <a:t>Γίνετε μέλος της κοινότητας του</a:t>
            </a:r>
            <a:r>
              <a:rPr lang="en-US" sz="3600" b="1" dirty="0" smtClean="0">
                <a:solidFill>
                  <a:schemeClr val="tx1"/>
                </a:solidFill>
                <a:hlinkClick r:id="rId5" action="ppaction://hlinksldjump"/>
              </a:rPr>
              <a:t> </a:t>
            </a:r>
            <a:r>
              <a:rPr lang="el-GR" sz="3600" b="1" dirty="0" err="1" smtClean="0">
                <a:solidFill>
                  <a:schemeClr val="tx1"/>
                </a:solidFill>
                <a:hlinkClick r:id="rId5" action="ppaction://hlinksldjump"/>
              </a:rPr>
              <a:t>eTwinning</a:t>
            </a:r>
            <a:endParaRPr lang="el-GR" sz="3600" b="1" dirty="0" smtClean="0">
              <a:solidFill>
                <a:schemeClr val="tx1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l-GR" sz="3600" b="1" dirty="0" smtClean="0">
                <a:solidFill>
                  <a:schemeClr val="tx1"/>
                </a:solidFill>
                <a:hlinkClick r:id="rId6" action="ppaction://hlinksldjump"/>
              </a:rPr>
              <a:t>Συνδεθείτε</a:t>
            </a:r>
            <a:endParaRPr lang="el-GR" sz="3600" b="1" dirty="0" smtClean="0">
              <a:solidFill>
                <a:schemeClr val="tx1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55" t="41371" r="49545" b="18703"/>
          <a:stretch/>
        </p:blipFill>
        <p:spPr>
          <a:xfrm>
            <a:off x="159030" y="167779"/>
            <a:ext cx="1724361" cy="1290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063654" y="391520"/>
            <a:ext cx="10128345" cy="612357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fontAlgn="base">
              <a:buFont typeface="+mj-lt"/>
              <a:buAutoNum type="arabicPeriod" startAt="4"/>
            </a:pPr>
            <a:r>
              <a:rPr lang="el-GR" sz="3600" b="1" dirty="0" smtClean="0">
                <a:solidFill>
                  <a:schemeClr val="tx1"/>
                </a:solidFill>
                <a:hlinkClick r:id="rId3" action="ppaction://hlinksldjump"/>
              </a:rPr>
              <a:t>Μετάβαση στο </a:t>
            </a:r>
            <a:r>
              <a:rPr lang="en-US" sz="3600" b="1" dirty="0" smtClean="0">
                <a:solidFill>
                  <a:schemeClr val="tx1"/>
                </a:solidFill>
                <a:hlinkClick r:id="rId3" action="ppaction://hlinksldjump"/>
              </a:rPr>
              <a:t>ETWINNING LIVE</a:t>
            </a:r>
            <a:r>
              <a:rPr lang="el-GR" sz="3600" b="1" dirty="0" smtClean="0">
                <a:solidFill>
                  <a:schemeClr val="tx1"/>
                </a:solidFill>
              </a:rPr>
              <a:t>/ έργα</a:t>
            </a:r>
          </a:p>
          <a:p>
            <a:pPr marL="742950" indent="-742950" fontAlgn="base">
              <a:buFont typeface="+mj-lt"/>
              <a:buAutoNum type="arabicPeriod" startAt="4"/>
            </a:pPr>
            <a:r>
              <a:rPr lang="el-GR" sz="3600" b="1" dirty="0" smtClean="0">
                <a:solidFill>
                  <a:schemeClr val="tx1"/>
                </a:solidFill>
                <a:hlinkClick r:id="rId4"/>
              </a:rPr>
              <a:t>Σύνδεση και εύρεση έργου</a:t>
            </a:r>
            <a:endParaRPr lang="el-GR" sz="3600" b="1" dirty="0" smtClean="0">
              <a:solidFill>
                <a:schemeClr val="tx1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Striped Right Arrow 7">
            <a:hlinkClick r:id="rId5" action="ppaction://hlinksldjump"/>
          </p:cNvPr>
          <p:cNvSpPr/>
          <p:nvPr/>
        </p:nvSpPr>
        <p:spPr>
          <a:xfrm>
            <a:off x="9296400" y="4953000"/>
            <a:ext cx="2343150" cy="12954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19052"/>
            <a:ext cx="12192001" cy="7580881"/>
            <a:chOff x="0" y="-19052"/>
            <a:chExt cx="12192001" cy="7580881"/>
          </a:xfrm>
        </p:grpSpPr>
        <p:pic>
          <p:nvPicPr>
            <p:cNvPr id="5" name="Picture 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052"/>
              <a:ext cx="12192001" cy="7580881"/>
            </a:xfrm>
            <a:prstGeom prst="rect">
              <a:avLst/>
            </a:prstGeom>
          </p:spPr>
        </p:pic>
        <p:sp>
          <p:nvSpPr>
            <p:cNvPr id="6" name="Up Arrow 5"/>
            <p:cNvSpPr/>
            <p:nvPr/>
          </p:nvSpPr>
          <p:spPr>
            <a:xfrm rot="2714260">
              <a:off x="8054015" y="1307053"/>
              <a:ext cx="767716" cy="155296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34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3347"/>
            <a:ext cx="12192000" cy="6854653"/>
            <a:chOff x="0" y="3347"/>
            <a:chExt cx="12192000" cy="6854653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47"/>
              <a:ext cx="12192000" cy="6854653"/>
            </a:xfrm>
            <a:prstGeom prst="rect">
              <a:avLst/>
            </a:prstGeom>
          </p:spPr>
        </p:pic>
        <p:sp>
          <p:nvSpPr>
            <p:cNvPr id="5" name="Up Arrow 4"/>
            <p:cNvSpPr/>
            <p:nvPr/>
          </p:nvSpPr>
          <p:spPr>
            <a:xfrm rot="2714260">
              <a:off x="6653794" y="1786927"/>
              <a:ext cx="767716" cy="1552967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8024543">
            <a:off x="6748346" y="3362288"/>
            <a:ext cx="933450" cy="2837467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124144">
            <a:off x="7453197" y="876661"/>
            <a:ext cx="933450" cy="2837467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580" y="366784"/>
            <a:ext cx="6664988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l-GR" sz="4000" b="1" dirty="0" smtClean="0"/>
              <a:t>Από το συνέδριο στην Αθήνα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t="6935" r="20056" b="44637"/>
          <a:stretch/>
        </p:blipFill>
        <p:spPr>
          <a:xfrm>
            <a:off x="7867650" y="276368"/>
            <a:ext cx="3953676" cy="266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1731080" y="2748034"/>
            <a:ext cx="10090246" cy="330986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l-GR" sz="3600" b="1" dirty="0" smtClean="0">
                <a:solidFill>
                  <a:schemeClr val="tx1"/>
                </a:solidFill>
              </a:rPr>
              <a:t>Παρουσίαση έργων που βραβεύτηκαν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l-GR" sz="3600" b="1" dirty="0" smtClean="0">
                <a:solidFill>
                  <a:schemeClr val="tx1"/>
                </a:solidFill>
              </a:rPr>
              <a:t>Παρουσίαση εργαλείων</a:t>
            </a:r>
            <a:r>
              <a:rPr lang="en-US" sz="3600" b="1" dirty="0" smtClean="0">
                <a:solidFill>
                  <a:schemeClr val="tx1"/>
                </a:solidFill>
              </a:rPr>
              <a:t> (tools)</a:t>
            </a:r>
            <a:r>
              <a:rPr lang="el-GR" sz="3600" b="1" dirty="0" smtClean="0">
                <a:solidFill>
                  <a:schemeClr val="tx1"/>
                </a:solidFill>
              </a:rPr>
              <a:t> που μπορούμε να χρησιμοποιήσουμε σε ένα έργο </a:t>
            </a:r>
            <a:r>
              <a:rPr lang="en-US" sz="3600" b="1" dirty="0" smtClean="0">
                <a:solidFill>
                  <a:schemeClr val="tx1"/>
                </a:solidFill>
              </a:rPr>
              <a:t>eTwinning</a:t>
            </a:r>
            <a:r>
              <a:rPr lang="el-GR" sz="3600" b="1" dirty="0" smtClean="0">
                <a:solidFill>
                  <a:schemeClr val="tx1"/>
                </a:solidFill>
              </a:rPr>
              <a:t>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Project planning step by step</a:t>
            </a:r>
            <a:endParaRPr lang="el-GR" sz="3600" b="1" dirty="0" smtClean="0">
              <a:solidFill>
                <a:schemeClr val="tx1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5" t="41371" r="49545" b="18703"/>
          <a:stretch/>
        </p:blipFill>
        <p:spPr>
          <a:xfrm>
            <a:off x="8963529" y="4402967"/>
            <a:ext cx="3052039" cy="2283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3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303</TotalTime>
  <Words>551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Parallax</vt:lpstr>
      <vt:lpstr>Ενημέρωση για eTwinning</vt:lpstr>
      <vt:lpstr>Πως μπορώ να συμμετέχω  σε ένα eTwinning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Ενημέρωση για eTwinning</dc:title>
  <dc:creator>Student</dc:creator>
  <cp:lastModifiedBy>Teacher</cp:lastModifiedBy>
  <cp:revision>17</cp:revision>
  <dcterms:created xsi:type="dcterms:W3CDTF">2016-11-22T15:17:38Z</dcterms:created>
  <dcterms:modified xsi:type="dcterms:W3CDTF">2018-03-19T06:06:44Z</dcterms:modified>
</cp:coreProperties>
</file>